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512" y="3152775"/>
            <a:ext cx="39909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96702"/>
            <a:ext cx="1157287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3328621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54136" y="3328621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40430" y="3328621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333284" y="3822629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1026" y="4314997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163220" y="4314997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002068" y="4314997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946234" y="4937996"/>
            <a:ext cx="838397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946234" y="5611235"/>
            <a:ext cx="838397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664992" y="6219770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654566" y="6219770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16832"/>
            <a:ext cx="1144905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32320" y="2574952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81384" y="3509449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60496" y="4534381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24062"/>
            <a:ext cx="11553825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3536" y="3122645"/>
            <a:ext cx="64807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3536" y="3534627"/>
            <a:ext cx="64807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3536" y="4005064"/>
            <a:ext cx="64807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3536" y="4509317"/>
            <a:ext cx="64807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28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1545" y="2381275"/>
            <a:ext cx="4410075" cy="3533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5597804" y="3557623"/>
            <a:ext cx="6840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98077" y="3999751"/>
            <a:ext cx="6840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06780" y="3999751"/>
            <a:ext cx="6840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226015" y="5004586"/>
            <a:ext cx="6840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115780" y="5466810"/>
            <a:ext cx="6840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2026-01-16T01:01:28Z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